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45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23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03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07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8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90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07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96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18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19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2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53F61-3D21-4F31-B1C5-21430A6E955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D0F8D5-451C-431B-8F2B-EFA908ECD6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95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E0FE995-39FD-6A1A-5036-919DFFDED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7DF621A-B4A0-26BD-704E-DD0401431E4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0910F27-3608-7B54-4A32-B2E5EC9C217D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285495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B5B1F-8E50-A7AF-7967-7B6EBC0DD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7BE47B0-4F94-6193-3721-7585098A6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EA845CA3-50DD-16BE-CFC8-3D3A39217617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6A2D27E-428D-C165-A5EA-739DCE38F312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51255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37422-112C-9A8B-4F77-CBB70E617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76EE3CE-2B35-C094-29B6-5A980AFC8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8975B990-7043-59D1-CDAF-070A70DC10F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335F160-4469-B367-6FFA-638F321F593F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743313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2026-06-02T08:26:20Z</dcterms:created>
  <dcterms:modified xsi:type="dcterms:W3CDTF">2026-06-02T08:27:06Z</dcterms:modified>
</cp:coreProperties>
</file>